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34710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апреля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01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 западный 7-12 м/с. Температура воздуха ночью 10-12,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 мая 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25751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5200</cp:revision>
  <cp:lastPrinted>2021-07-01T03:56:27Z</cp:lastPrinted>
  <dcterms:created xsi:type="dcterms:W3CDTF">2018-03-27T06:03:00Z</dcterms:created>
  <dcterms:modified xsi:type="dcterms:W3CDTF">2026-04-30T07:55:32Z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